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9" r:id="rId4"/>
    <p:sldId id="260" r:id="rId5"/>
    <p:sldId id="261" r:id="rId6"/>
    <p:sldId id="262" r:id="rId7"/>
    <p:sldId id="263" r:id="rId8"/>
    <p:sldId id="257" r:id="rId9"/>
    <p:sldId id="264" r:id="rId10"/>
    <p:sldId id="265" r:id="rId11"/>
    <p:sldId id="266" r:id="rId12"/>
    <p:sldId id="267" r:id="rId13"/>
    <p:sldId id="268" r:id="rId14"/>
    <p:sldId id="269" r:id="rId15"/>
    <p:sldId id="270" r:id="rId16"/>
    <p:sldId id="271" r:id="rId17"/>
    <p:sldId id="272" r:id="rId18"/>
    <p:sldId id="273" r:id="rId19"/>
    <p:sldId id="287" r:id="rId20"/>
    <p:sldId id="288" r:id="rId21"/>
    <p:sldId id="274" r:id="rId22"/>
    <p:sldId id="275" r:id="rId23"/>
    <p:sldId id="276" r:id="rId24"/>
    <p:sldId id="277"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115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30F1007-E8F0-4F1B-B911-1F17DA06120E}" type="datetimeFigureOut">
              <a:rPr lang="en-AU" smtClean="0"/>
              <a:t>26/12/2019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160927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30F1007-E8F0-4F1B-B911-1F17DA06120E}" type="datetimeFigureOut">
              <a:rPr lang="en-AU" smtClean="0"/>
              <a:t>26/12/2019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344644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30F1007-E8F0-4F1B-B911-1F17DA06120E}" type="datetimeFigureOut">
              <a:rPr lang="en-AU" smtClean="0"/>
              <a:t>26/12/2019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123323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0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6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78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73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34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48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70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7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30F1007-E8F0-4F1B-B911-1F17DA06120E}" type="datetimeFigureOut">
              <a:rPr lang="en-AU" smtClean="0"/>
              <a:t>26/12/2019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102269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5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496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47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41270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297006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235753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12/26/2019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4211881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12/26/2019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8766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12/26/2019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457863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12/26/2019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417004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F1007-E8F0-4F1B-B911-1F17DA06120E}" type="datetimeFigureOut">
              <a:rPr lang="en-AU" smtClean="0"/>
              <a:t>26/12/2019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318938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12/26/2019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1683195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12/26/2019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1017006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118474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12/26/2019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43449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30F1007-E8F0-4F1B-B911-1F17DA06120E}" type="datetimeFigureOut">
              <a:rPr lang="en-AU" smtClean="0"/>
              <a:t>26/12/2019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145108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30F1007-E8F0-4F1B-B911-1F17DA06120E}" type="datetimeFigureOut">
              <a:rPr lang="en-AU" smtClean="0"/>
              <a:t>26/12/2019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347436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30F1007-E8F0-4F1B-B911-1F17DA06120E}" type="datetimeFigureOut">
              <a:rPr lang="en-AU" smtClean="0"/>
              <a:t>26/12/2019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347104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F1007-E8F0-4F1B-B911-1F17DA06120E}" type="datetimeFigureOut">
              <a:rPr lang="en-AU" smtClean="0"/>
              <a:t>26/12/2019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41504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F1007-E8F0-4F1B-B911-1F17DA06120E}" type="datetimeFigureOut">
              <a:rPr lang="en-AU" smtClean="0"/>
              <a:t>26/12/2019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39406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F1007-E8F0-4F1B-B911-1F17DA06120E}" type="datetimeFigureOut">
              <a:rPr lang="en-AU" smtClean="0"/>
              <a:t>26/12/2019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6F89EE-C798-4DE6-AB49-4594B99C3417}" type="slidenum">
              <a:rPr lang="en-AU" smtClean="0"/>
              <a:t>‹#›</a:t>
            </a:fld>
            <a:endParaRPr lang="en-AU"/>
          </a:p>
        </p:txBody>
      </p:sp>
    </p:spTree>
    <p:extLst>
      <p:ext uri="{BB962C8B-B14F-4D97-AF65-F5344CB8AC3E}">
        <p14:creationId xmlns:p14="http://schemas.microsoft.com/office/powerpoint/2010/main" val="95192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F1007-E8F0-4F1B-B911-1F17DA06120E}" type="datetimeFigureOut">
              <a:rPr lang="en-AU" smtClean="0"/>
              <a:t>26/12/2019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F89EE-C798-4DE6-AB49-4594B99C3417}" type="slidenum">
              <a:rPr lang="en-AU" smtClean="0"/>
              <a:t>‹#›</a:t>
            </a:fld>
            <a:endParaRPr lang="en-AU"/>
          </a:p>
        </p:txBody>
      </p:sp>
    </p:spTree>
    <p:extLst>
      <p:ext uri="{BB962C8B-B14F-4D97-AF65-F5344CB8AC3E}">
        <p14:creationId xmlns:p14="http://schemas.microsoft.com/office/powerpoint/2010/main" val="6827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390DD-A5A4-4CBF-BAC6-0873B72BA069}"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3B11F-3EA6-4F77-85B6-08CAE6B512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70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12/26/2019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763481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8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331912" y="3830960"/>
            <a:ext cx="8539311" cy="1254224"/>
          </a:xfrm>
          <a:prstGeom prst="roundRect">
            <a:avLst>
              <a:gd name="adj" fmla="val 0"/>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Syarat </a:t>
            </a:r>
            <a:r>
              <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terpenting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kebahagiaan </a:t>
            </a:r>
            <a:r>
              <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menghasilkan kesejahteraan di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akhirat.</a:t>
            </a:r>
            <a:endPar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ounded Rectangle 3"/>
          <p:cNvSpPr/>
          <p:nvPr/>
        </p:nvSpPr>
        <p:spPr>
          <a:xfrm>
            <a:off x="2057400" y="1828800"/>
            <a:ext cx="6264696" cy="1382216"/>
          </a:xfrm>
          <a:prstGeom prst="roundRect">
            <a:avLst>
              <a:gd name="adj" fmla="val 0"/>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Golongan ’al-abrar’ tetap berhak memperolehi kebahagiaan dan kenikmatan dunia. </a:t>
            </a:r>
            <a:endPar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Explosion 2 4"/>
          <p:cNvSpPr/>
          <p:nvPr/>
        </p:nvSpPr>
        <p:spPr>
          <a:xfrm rot="21017790">
            <a:off x="75760" y="579229"/>
            <a:ext cx="4267596" cy="1261209"/>
          </a:xfrm>
          <a:prstGeom prst="irregularSeal2">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Jawapan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000" dirty="0"/>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422977" y="2133600"/>
            <a:ext cx="8208912" cy="149465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Tiada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bahagia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jika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hati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tertekan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gelisah</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gundah</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p>
        </p:txBody>
      </p:sp>
      <p:sp>
        <p:nvSpPr>
          <p:cNvPr id="4" name="Rounded Rectangle 3"/>
          <p:cNvSpPr/>
          <p:nvPr/>
        </p:nvSpPr>
        <p:spPr>
          <a:xfrm>
            <a:off x="428483" y="4267200"/>
            <a:ext cx="8208912" cy="1322040"/>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Hati yang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tenang (iman dan redha Allah) - kesan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positif kepada tubuh badan dan kehidupan yang aman, tenteram dan bahagia. </a:t>
            </a:r>
            <a:endPar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4914" y="332540"/>
            <a:ext cx="8991600" cy="584775"/>
          </a:xfrm>
          <a:prstGeom prst="rect">
            <a:avLst/>
          </a:prstGeom>
        </p:spPr>
        <p:txBody>
          <a:bodyPr wrap="square">
            <a:spAutoFit/>
          </a:bodyPr>
          <a:lstStyle/>
          <a:p>
            <a:pPr algn="ctr">
              <a:defRPr/>
            </a:pPr>
            <a:r>
              <a:rPr lang="nn-NO"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Hati adalah </a:t>
            </a:r>
            <a:r>
              <a:rPr lang="nn-NO"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asas kepada kebahagiaan </a:t>
            </a:r>
            <a:r>
              <a:rPr lang="sv-SE" sz="32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32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Anugerah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23528" y="3284984"/>
            <a:ext cx="8496944" cy="1152128"/>
          </a:xfrm>
          <a:prstGeom prst="roundRect">
            <a:avLst>
              <a:gd name="adj" fmla="val 0"/>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endPar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mendapat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darjat istimewa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  </a:t>
            </a:r>
            <a:r>
              <a:rPr lang="ar-EG" sz="4400" b="1" dirty="0" smtClean="0">
                <a:ln w="12700">
                  <a:solidFill>
                    <a:schemeClr val="tx1"/>
                  </a:solidFill>
                </a:ln>
                <a:solidFill>
                  <a:srgbClr val="FFFF00"/>
                </a:solidFill>
                <a:effectLst>
                  <a:glow rad="101600">
                    <a:schemeClr val="bg1">
                      <a:alpha val="60000"/>
                    </a:schemeClr>
                  </a:glow>
                </a:effectLst>
                <a:latin typeface="Traditional Arabic" pitchFamily="18" charset="-78"/>
                <a:cs typeface="Traditional Arabic" pitchFamily="18" charset="-78"/>
              </a:rPr>
              <a:t>أُمُ المُؤْمِنِين</a:t>
            </a:r>
            <a:endParaRPr lang="sv-SE" sz="3200" b="1" dirty="0" smtClean="0">
              <a:ln w="12700">
                <a:solidFill>
                  <a:schemeClr val="tx1"/>
                </a:solidFill>
              </a:ln>
              <a:solidFill>
                <a:schemeClr val="bg1"/>
              </a:solidFill>
              <a:effectLst>
                <a:glow rad="101600">
                  <a:schemeClr val="bg1">
                    <a:alpha val="60000"/>
                  </a:schemeClr>
                </a:glow>
              </a:effectLst>
              <a:latin typeface="Traditional Arabic" pitchFamily="18" charset="-78"/>
              <a:cs typeface="Traditional Arabic" pitchFamily="18" charset="-78"/>
            </a:endParaRPr>
          </a:p>
        </p:txBody>
      </p:sp>
      <p:sp>
        <p:nvSpPr>
          <p:cNvPr id="5" name="Rounded Rectangle 4"/>
          <p:cNvSpPr/>
          <p:nvPr/>
        </p:nvSpPr>
        <p:spPr>
          <a:xfrm>
            <a:off x="323528" y="4797152"/>
            <a:ext cx="8496944" cy="1296144"/>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Meraih kebahagian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 di dunia,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sebagai alat untuk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meraih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kebahagiaan dan kesejahteraan hari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akhirat. </a:t>
            </a:r>
            <a:endPar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323528" y="1772816"/>
            <a:ext cx="8496944" cy="1296144"/>
          </a:xfrm>
          <a:prstGeom prst="roundRect">
            <a:avLst>
              <a:gd name="adj" fmla="val 0"/>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memilih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 dalam penjara dan merasa bahagia kerana terselamat daripada terjebak dalam kancah maksiat.</a:t>
            </a:r>
            <a:endPar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5-Point Star 7"/>
          <p:cNvSpPr/>
          <p:nvPr/>
        </p:nvSpPr>
        <p:spPr>
          <a:xfrm rot="1506194">
            <a:off x="96711" y="4681764"/>
            <a:ext cx="609600" cy="533400"/>
          </a:xfrm>
          <a:prstGeom prst="star5">
            <a:avLst/>
          </a:prstGeom>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2" name="Rounded Rectangle 1"/>
          <p:cNvSpPr/>
          <p:nvPr/>
        </p:nvSpPr>
        <p:spPr>
          <a:xfrm>
            <a:off x="323528" y="1484784"/>
            <a:ext cx="367240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 Yusof a.s </a:t>
            </a:r>
            <a:endParaRPr lang="en-MY" dirty="0"/>
          </a:p>
        </p:txBody>
      </p:sp>
      <p:sp>
        <p:nvSpPr>
          <p:cNvPr id="10" name="Rounded Rectangle 9"/>
          <p:cNvSpPr/>
          <p:nvPr/>
        </p:nvSpPr>
        <p:spPr>
          <a:xfrm>
            <a:off x="323528" y="3284984"/>
            <a:ext cx="374441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Para isteri Nabi SAW</a:t>
            </a:r>
            <a:endParaRPr lang="en-MY" sz="2400" dirty="0"/>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56792"/>
            <a:ext cx="9144000" cy="2308324"/>
          </a:xfrm>
          <a:prstGeom prst="rect">
            <a:avLst/>
          </a:prstGeom>
          <a:solidFill>
            <a:schemeClr val="tx1">
              <a:alpha val="32000"/>
            </a:schemeClr>
          </a:solidFill>
        </p:spPr>
        <p:txBody>
          <a:bodyPr wrap="square">
            <a:spAutoFit/>
          </a:bodyPr>
          <a:lstStyle/>
          <a:p>
            <a:pPr algn="ct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وَابْتَغِ فِيمَا آتَاكَ اللهُ الدَّارَ الْآخِرَةَ وَلَا تَنسَ نَصِيبَكَ مِنَ الدُّنْيَا وَأَحْسِن كَمَا أَحْسَنَ اللهُ إِلَيْكَ وَلَا تَبْغِ الْفَسَادَ فِي الْأَرْضِ إِنَّ اللهَ لَا يُحِبُّ الْمُفْسِدِينَ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1"/>
          <p:cNvSpPr>
            <a:spLocks noChangeArrowheads="1"/>
          </p:cNvSpPr>
          <p:nvPr/>
        </p:nvSpPr>
        <p:spPr bwMode="auto">
          <a:xfrm>
            <a:off x="152400" y="4382632"/>
            <a:ext cx="8763000" cy="224676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v-SE"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 tuntutlah dengan harta yang Allah kurniakan kepadamu akan kebahagiaan hari akhirat dan janganlah kamu lupakan bahagianmu dari dunia; dan berbuat baiklah kepada orang lain sebagaimana Allah berbuat baik kepadamu; dan janganlah engkau melakukan kerosakan di muka bumi; sesungguhnya Allah tidak suka kepada orang yang berbuat kerosakan.”</a:t>
            </a:r>
          </a:p>
        </p:txBody>
      </p:sp>
      <p:sp>
        <p:nvSpPr>
          <p:cNvPr id="5" name="Round Diagonal Corner Rectangle 4"/>
          <p:cNvSpPr/>
          <p:nvPr/>
        </p:nvSpPr>
        <p:spPr>
          <a:xfrm>
            <a:off x="251520" y="56686"/>
            <a:ext cx="8496944" cy="924042"/>
          </a:xfrm>
          <a:prstGeom prst="round2DiagRect">
            <a:avLst>
              <a:gd name="adj1" fmla="val 14211"/>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Qasas</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77:</a:t>
            </a: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731969" y="1128936"/>
            <a:ext cx="8208912" cy="114868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‘Ikhlas’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 gerak kerja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amalan.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ight Arrow 3"/>
          <p:cNvSpPr/>
          <p:nvPr/>
        </p:nvSpPr>
        <p:spPr>
          <a:xfrm>
            <a:off x="113985" y="1128936"/>
            <a:ext cx="617984" cy="1002422"/>
          </a:xfrm>
          <a:prstGeom prst="rightArrow">
            <a:avLst>
              <a:gd name="adj1" fmla="val 51033"/>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731969" y="2425081"/>
            <a:ext cx="8208912" cy="1224136"/>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‘Qanaah’ iaitu bersyukur, sabar dan redha menerima apa jua yang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diperolehi</a:t>
            </a:r>
            <a:endPar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4914" y="13180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735188" y="3865240"/>
            <a:ext cx="8208912" cy="1219944"/>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’Iltizam’ iaitu sentiasa peka kepada hari akhirat yang abadi dan pengakhiran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hidup di dunia</a:t>
            </a:r>
            <a:endPar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Right Arrow 7"/>
          <p:cNvSpPr/>
          <p:nvPr/>
        </p:nvSpPr>
        <p:spPr>
          <a:xfrm>
            <a:off x="123140" y="2636912"/>
            <a:ext cx="617984" cy="1002422"/>
          </a:xfrm>
          <a:prstGeom prst="rightArrow">
            <a:avLst>
              <a:gd name="adj1" fmla="val 51033"/>
              <a:gd name="adj2" fmla="val 50000"/>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718363" y="5253608"/>
            <a:ext cx="8208912" cy="1415752"/>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‘Istiqamah’ iaitu tidak tunduk kepada kehendak atau desakan yang bercanggah dengan syara’.</a:t>
            </a:r>
          </a:p>
        </p:txBody>
      </p:sp>
      <p:sp>
        <p:nvSpPr>
          <p:cNvPr id="10" name="Right Arrow 9"/>
          <p:cNvSpPr/>
          <p:nvPr/>
        </p:nvSpPr>
        <p:spPr>
          <a:xfrm>
            <a:off x="65584" y="3933056"/>
            <a:ext cx="617984" cy="1002422"/>
          </a:xfrm>
          <a:prstGeom prst="rightArrow">
            <a:avLst>
              <a:gd name="adj1" fmla="val 51033"/>
              <a:gd name="adj2" fmla="val 50000"/>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ight Arrow 10"/>
          <p:cNvSpPr/>
          <p:nvPr/>
        </p:nvSpPr>
        <p:spPr>
          <a:xfrm>
            <a:off x="107504" y="5450914"/>
            <a:ext cx="617984" cy="1002422"/>
          </a:xfrm>
          <a:prstGeom prst="rightArrow">
            <a:avLst>
              <a:gd name="adj1" fmla="val 51033"/>
              <a:gd name="adj2" fmla="val 50000"/>
            </a:avLst>
          </a:prstGeom>
          <a:solidFill>
            <a:srgbClr val="FFC000"/>
          </a:solidFill>
          <a:ln/>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5240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28-29</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76200" y="1379309"/>
            <a:ext cx="8991600" cy="2677656"/>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EG" sz="4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يَا أَيُّهَا النَّبِيُّ قُل لِّأَزْوَاجِكَ إِن كُنتُنَّ تُرِدْنَ الْحَيَاةَ الدُّنْيَا وَزِينَتَهَا فَتَعَالَيْنَ أُمَتِّعْكُنَّ وَأُسَرِّحْكُنَّ سَرَاحًا جَمِيلًا. وَإِن كُنتُنَّ تُرِدْنَ اللَّهَ وَرَسُولَهُ وَالدَّارَ الْآخِرَةَ فَإِنَّ اللَّهَ أَعَدَّ لِلْمُحْسِنَاتِ مِنكُنَّ أَجْرًا عَظِيمًا</a:t>
            </a:r>
            <a:endParaRPr kumimoji="0" lang="en-US" sz="42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5" name="Rectangle 1"/>
          <p:cNvSpPr>
            <a:spLocks noChangeArrowheads="1"/>
          </p:cNvSpPr>
          <p:nvPr/>
        </p:nvSpPr>
        <p:spPr bwMode="auto">
          <a:xfrm>
            <a:off x="60004" y="4344160"/>
            <a:ext cx="9001000" cy="2139047"/>
          </a:xfrm>
          <a:prstGeom prst="rect">
            <a:avLst/>
          </a:prstGeom>
          <a:solidFill>
            <a:schemeClr val="lt1">
              <a:alpha val="51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Wahai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Nabi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katakanlah</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kepada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isteri-isterimu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Sekiranya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semua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mahukan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kehidupan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dunia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perhiasannya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maka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marilah</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supaya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aku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berikan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kepada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kebahagiaan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dunia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ini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aku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lepaskan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dengan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cara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yang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sebaik-baiknya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Dan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sekiranya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mahukan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keredhaan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Allah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Rasul-Nya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serta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kemewahan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negeri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akhirat</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maka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sesungguhnya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Allah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menyediakan</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bagi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orang</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yang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berbuat</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baik</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di</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antara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kamu</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pahala</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 yang </a:t>
            </a:r>
            <a:r>
              <a:rPr lang="en-MY" sz="1900" b="1" dirty="0" err="1"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besar</a:t>
            </a:r>
            <a:r>
              <a:rPr lang="en-MY" sz="19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t>
            </a: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 y="1483816"/>
            <a:ext cx="9144032" cy="4154984"/>
          </a:xfrm>
          <a:prstGeom prst="rect">
            <a:avLst/>
          </a:prstGeom>
          <a:solidFill>
            <a:schemeClr val="tx1">
              <a:alpha val="25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2558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43286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288" y="351711"/>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982451"/>
            <a:ext cx="9144000" cy="1862048"/>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15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2391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45704"/>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a:t>
            </a: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399992" y="4841865"/>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84284"/>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71008"/>
            <a:ext cx="9144000" cy="1754326"/>
          </a:xfrm>
          <a:prstGeom prst="rect">
            <a:avLst/>
          </a:prstGeom>
          <a:solidFill>
            <a:schemeClr val="tx1">
              <a:alpha val="2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a:t>
            </a:r>
            <a:r>
              <a:rPr lang="ar-SA"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وَأَشْهَدُ أَنَّ سَيِّدَنَا مُحَمَّدًا عَبْدُهُ</a:t>
            </a:r>
            <a:r>
              <a:rPr lang="ar-SA"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وَرَسُوْلُهُ.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016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6640" y="1859340"/>
            <a:ext cx="8572560" cy="1569660"/>
          </a:xfrm>
          <a:prstGeom prst="rect">
            <a:avLst/>
          </a:prstGeom>
          <a:solidFill>
            <a:schemeClr val="tx1">
              <a:alpha val="28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4253805"/>
            <a:ext cx="8286808" cy="1384995"/>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467544" y="1524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04810" y="31207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68043"/>
            <a:ext cx="9144000" cy="1569660"/>
          </a:xfrm>
          <a:prstGeom prst="rect">
            <a:avLst/>
          </a:prstGeom>
          <a:solidFill>
            <a:schemeClr val="tx1">
              <a:alpha val="15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وَاشْكُرُوْا اللهَ عَلَى نِعَمِهِ ظَاهِرَةً وَبَاطِنَةً.</a:t>
            </a:r>
          </a:p>
        </p:txBody>
      </p:sp>
      <p:sp>
        <p:nvSpPr>
          <p:cNvPr id="5" name="TextBox 4"/>
          <p:cNvSpPr txBox="1"/>
          <p:nvPr/>
        </p:nvSpPr>
        <p:spPr>
          <a:xfrm>
            <a:off x="0" y="4127718"/>
            <a:ext cx="91440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mengingati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nikmat</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dikurniakan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bersyukurlah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anugerah-Nya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melimpah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ruah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4047601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18211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56486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fontAlgn="base">
              <a:spcBef>
                <a:spcPct val="0"/>
              </a:spcBef>
              <a:spcAft>
                <a:spcPct val="0"/>
              </a:spcAft>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525222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48767" y="4365104"/>
            <a:ext cx="8867007" cy="1938992"/>
          </a:xfrm>
          <a:prstGeom prst="rect">
            <a:avLst/>
          </a:prstGeom>
          <a:solidFill>
            <a:schemeClr val="bg2"/>
          </a:solidFill>
        </p:spPr>
        <p:txBody>
          <a:bodyPr wrap="square" rtlCol="0">
            <a:spAutoFit/>
          </a:bodyPr>
          <a:lstStyle/>
          <a:p>
            <a:pPr fontAlgn="base">
              <a:spcBef>
                <a:spcPct val="0"/>
              </a:spcBef>
              <a:spcAft>
                <a:spcPct val="0"/>
              </a:spcAft>
            </a:pPr>
            <a:r>
              <a:rPr lang="ms-MY" i="1" dirty="0">
                <a:solidFill>
                  <a:prstClr val="black"/>
                </a:solidFill>
                <a:cs typeface="Arial" charset="0"/>
              </a:rPr>
              <a:t>(</a:t>
            </a:r>
            <a:r>
              <a:rPr lang="ms-MY" sz="2000" dirty="0">
                <a:solidFill>
                  <a:prstClr val="black"/>
                </a:solidFill>
                <a:latin typeface="Arial Black" pitchFamily="34" charset="0"/>
                <a:cs typeface="Arial" charset="0"/>
              </a:rPr>
              <a:t>Ya Allah, lembutkanlah hati-hati kami... perbaikilah hubungan antara kami. Dan jadilah kami golongan yang mendapat bimbingan daripadaMu. </a:t>
            </a:r>
          </a:p>
          <a:p>
            <a:pPr fontAlgn="base">
              <a:spcBef>
                <a:spcPct val="0"/>
              </a:spcBef>
              <a:spcAft>
                <a:spcPct val="0"/>
              </a:spcAft>
            </a:pPr>
            <a:r>
              <a:rPr lang="ms-MY" sz="2000" dirty="0">
                <a:solidFill>
                  <a:prstClr val="black"/>
                </a:solidFill>
                <a:latin typeface="Arial Black" pitchFamily="34" charset="0"/>
                <a:cs typeface="Arial" charset="0"/>
              </a:rPr>
              <a:t>Ya Allah.. Perelokkan kesudahan kami dalam segala hal semuanya, dan lindungilah kami daripada kehinaan di dunia dan di akhirat. Wahai Tuhan sekalian alam..)</a:t>
            </a:r>
          </a:p>
        </p:txBody>
      </p:sp>
      <p:sp>
        <p:nvSpPr>
          <p:cNvPr id="6" name="Rectangle 5"/>
          <p:cNvSpPr/>
          <p:nvPr/>
        </p:nvSpPr>
        <p:spPr>
          <a:xfrm>
            <a:off x="250824" y="1498205"/>
            <a:ext cx="8532813" cy="224676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a:t>
            </a:r>
            <a:r>
              <a:rPr lang="ar-YE"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71740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25312" y="1686367"/>
            <a:ext cx="8532813" cy="14465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أَعِزَّ الْإِسْلَامَ وَالْمُسْلِمِيْنَ، وَأَذِلَّ الشِّرْكَ وَالْمُشْرِكِيْنَ، وَدَمِّرْ أَعْدَاءَكَ أَعْدَاءَ الدِّيْن وَانْصُرْ عِبَادَكَ الْمُؤْمِنِيْن. </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322956" y="378904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Daulatkan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muliakan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hinakanlah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kesyirikan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orang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Musyrik</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hancurkanlah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musuh-musuh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Islam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kemenangan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kepada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hamba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fontAlgn="base">
              <a:spcBef>
                <a:spcPct val="0"/>
              </a:spcBef>
              <a:spcAft>
                <a:spcPct val="0"/>
              </a:spcAft>
              <a:defRPr/>
            </a:pP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3949064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823" y="1348313"/>
            <a:ext cx="8532813" cy="280076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fontAlgn="base">
              <a:spcBef>
                <a:spcPct val="0"/>
              </a:spcBef>
              <a:spcAft>
                <a:spcPct val="0"/>
              </a:spcAft>
              <a:defRPr/>
            </a:pPr>
            <a:r>
              <a:rPr lang="ar-YE"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YE"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94244" y="4207147"/>
            <a:ext cx="8555511" cy="24622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base">
              <a:spcBef>
                <a:spcPct val="0"/>
              </a:spcBef>
              <a:spcAft>
                <a:spcPct val="0"/>
              </a:spcAft>
              <a:defRPr/>
            </a:pPr>
            <a:r>
              <a:rPr lang="en-GB" sz="22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agama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penjaga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urusan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dunia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didalamnya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perbaikilah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akhirat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kerana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ia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tempat</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kembali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kehidupan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kebaikan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jadikanlah</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kematian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sebagai</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kerehatan</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kami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daripada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2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kejahatan</a:t>
            </a:r>
            <a:r>
              <a:rPr lang="en-GB" sz="2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587163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97920"/>
            <a:ext cx="9144000" cy="1631216"/>
          </a:xfrm>
          <a:prstGeom prst="rect">
            <a:avLst/>
          </a:prstGeom>
          <a:solidFill>
            <a:schemeClr val="accent2">
              <a:lumMod val="50000"/>
              <a:alpha val="14000"/>
            </a:scheme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a:t>
            </a:r>
            <a:r>
              <a:rPr lang="ar-SA" sz="2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شَرِيْكَ لَهُ، </a:t>
            </a:r>
            <a:endParaRPr lang="en-US"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وَرَسُوْلُهُ</a:t>
            </a:r>
            <a:endParaRPr lang="ms-MY" sz="5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3048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034695"/>
            <a:ext cx="8643998" cy="1692771"/>
          </a:xfrm>
          <a:prstGeom prst="rect">
            <a:avLst/>
          </a:prstGeom>
          <a:no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26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4080963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endParaRPr lang="en-US" sz="2800" b="1" dirty="0">
              <a:solidFill>
                <a:prstClr val="black"/>
              </a:solidFill>
              <a:effectLst>
                <a:glow rad="101600">
                  <a:prstClr val="white">
                    <a:alpha val="60000"/>
                  </a:prstClr>
                </a:glow>
              </a:effectLst>
              <a:latin typeface="Adobe Garamond Pro Bold" pitchFamily="18" charset="0"/>
              <a:cs typeface="Arial" charset="0"/>
            </a:endParaRPr>
          </a:p>
          <a:p>
            <a:pPr fontAlgn="base">
              <a:spcBef>
                <a:spcPct val="0"/>
              </a:spcBef>
              <a:spcAft>
                <a:spcPct val="0"/>
              </a:spcAft>
            </a:pPr>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pPr fontAlgn="base">
              <a:spcBef>
                <a:spcPct val="0"/>
              </a:spcBef>
              <a:spcAft>
                <a:spcPct val="0"/>
              </a:spcAft>
            </a:pPr>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pPr fontAlgn="base">
              <a:spcBef>
                <a:spcPct val="0"/>
              </a:spcBef>
              <a:spcAft>
                <a:spcPct val="0"/>
              </a:spcAft>
            </a:pPr>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72271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478592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020875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fontAlgn="base" hangingPunct="0">
              <a:spcBef>
                <a:spcPct val="0"/>
              </a:spcBef>
              <a:spcAft>
                <a:spcPct val="0"/>
              </a:spcAft>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906262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fontAlgn="base" hangingPunct="0">
              <a:lnSpc>
                <a:spcPct val="90000"/>
              </a:lnSpc>
              <a:spcBef>
                <a:spcPct val="0"/>
              </a:spcBef>
              <a:spcAft>
                <a:spcPct val="0"/>
              </a:spcAft>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fontAlgn="base" hangingPunct="0">
              <a:lnSpc>
                <a:spcPct val="90000"/>
              </a:lnSpc>
              <a:spcBef>
                <a:spcPct val="0"/>
              </a:spcBef>
              <a:spcAft>
                <a:spcPct val="0"/>
              </a:spcAft>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084971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727675"/>
            <a:ext cx="9144000" cy="6109365"/>
          </a:xfrm>
          <a:prstGeom prst="rect">
            <a:avLst/>
          </a:prstGeom>
          <a:solidFill>
            <a:schemeClr val="bg1">
              <a:alpha val="56000"/>
            </a:schemeClr>
          </a:solidFill>
        </p:spPr>
        <p:txBody>
          <a:bodyPr>
            <a:spAutoFit/>
          </a:bodyPr>
          <a:lstStyle/>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ORANG BAIK, HIDUPNYA BAHAGIA</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6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ORANG² </a:t>
            </a:r>
            <a:r>
              <a:rPr lang="en-US" sz="2000" b="1" dirty="0">
                <a:solidFill>
                  <a:prstClr val="black"/>
                </a:solidFill>
                <a:effectLst>
                  <a:glow rad="101600">
                    <a:prstClr val="white">
                      <a:alpha val="60000"/>
                    </a:prstClr>
                  </a:glow>
                </a:effectLst>
                <a:cs typeface="Arial" charset="0"/>
              </a:rPr>
              <a:t>BAIK </a:t>
            </a:r>
            <a:r>
              <a:rPr lang="en-US" sz="2000" b="1" dirty="0" smtClean="0">
                <a:solidFill>
                  <a:prstClr val="black"/>
                </a:solidFill>
                <a:effectLst>
                  <a:glow rad="101600">
                    <a:prstClr val="white">
                      <a:alpha val="60000"/>
                    </a:prstClr>
                  </a:glow>
                </a:effectLst>
                <a:cs typeface="Arial" charset="0"/>
              </a:rPr>
              <a:t>(</a:t>
            </a:r>
            <a:r>
              <a:rPr lang="ar-SA" sz="2000" b="1" dirty="0" smtClean="0">
                <a:solidFill>
                  <a:prstClr val="black"/>
                </a:solidFill>
                <a:effectLst>
                  <a:glow rad="101600">
                    <a:prstClr val="white">
                      <a:alpha val="60000"/>
                    </a:prstClr>
                  </a:glow>
                </a:effectLst>
                <a:cs typeface="Arial" charset="0"/>
              </a:rPr>
              <a:t>الأبرار</a:t>
            </a:r>
            <a:r>
              <a:rPr lang="en-US" sz="2000" b="1" dirty="0" smtClean="0">
                <a:solidFill>
                  <a:prstClr val="black"/>
                </a:solidFill>
                <a:effectLst>
                  <a:glow rad="101600">
                    <a:prstClr val="white">
                      <a:alpha val="60000"/>
                    </a:prstClr>
                  </a:glow>
                </a:effectLst>
                <a:cs typeface="Arial" charset="0"/>
              </a:rPr>
              <a:t>) IALAH </a:t>
            </a:r>
            <a:r>
              <a:rPr lang="en-US" sz="2000" b="1" dirty="0">
                <a:solidFill>
                  <a:prstClr val="black"/>
                </a:solidFill>
                <a:effectLst>
                  <a:glow rad="101600">
                    <a:prstClr val="white">
                      <a:alpha val="60000"/>
                    </a:prstClr>
                  </a:glow>
                </a:effectLst>
                <a:cs typeface="Arial" charset="0"/>
              </a:rPr>
              <a:t>GOLONGAN BERIMAN, TAAT DAN PATUH KEPADA ALLAH, BERBUAT BAIK KEPADA MAKHLUK, SENTIASA MENJUNJUNG DAN MENGHAYATI KESUCIAN DAN KEJERNIHAN HATI SERTA SENTIASA MENINGKATKAN KUALITI AMALAN. MEREKA BAHAGIA DUNIA DAN AKHIRAT. </a:t>
            </a: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8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GOLONGAN </a:t>
            </a:r>
            <a:r>
              <a:rPr lang="en-US" sz="2000" b="1" dirty="0">
                <a:solidFill>
                  <a:prstClr val="black"/>
                </a:solidFill>
                <a:effectLst>
                  <a:glow rad="101600">
                    <a:prstClr val="white">
                      <a:alpha val="60000"/>
                    </a:prstClr>
                  </a:glow>
                </a:effectLst>
                <a:cs typeface="Arial" charset="0"/>
              </a:rPr>
              <a:t>AL ABRAR TIDAK MENGENEPIKAN KEBAHAGIAN DUNIA YANG DI REDHAI ALLAH YANG SETERUSNYA MEMBAWA KEBAHAGIAN DI AKHIRAT. KISAH PARA NABI DAN ISTERI RASULULLAH MENCAPAI KEBAHAGIAAN DUNIA KERANA MEREKA PRIHATIN DAN PATUH KEPADA ALLAH DAN RASULNYA.  JUSTERU, HIDUP MEREKA TENANG, IHSAN DAN REDHA</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5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ALLAH </a:t>
            </a:r>
            <a:r>
              <a:rPr lang="en-US" sz="2000" b="1" dirty="0">
                <a:solidFill>
                  <a:prstClr val="black"/>
                </a:solidFill>
                <a:effectLst>
                  <a:glow rad="101600">
                    <a:prstClr val="white">
                      <a:alpha val="60000"/>
                    </a:prstClr>
                  </a:glow>
                </a:effectLst>
                <a:cs typeface="Arial" charset="0"/>
              </a:rPr>
              <a:t>MEMERINTAHKAN UMMAT ISLAM MERAIH KEBAHAGIAN AKHIRAT MELALUI NIKMAT KURNIA ALLAH DENGAN KAEDAH YANG DI GARISKAN OLEH </a:t>
            </a:r>
            <a:r>
              <a:rPr lang="en-US" sz="2000" b="1" dirty="0" smtClean="0">
                <a:solidFill>
                  <a:prstClr val="black"/>
                </a:solidFill>
                <a:effectLst>
                  <a:glow rad="101600">
                    <a:prstClr val="white">
                      <a:alpha val="60000"/>
                    </a:prstClr>
                  </a:glow>
                </a:effectLst>
                <a:cs typeface="Arial" charset="0"/>
              </a:rPr>
              <a:t>SYARIAT.</a:t>
            </a: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JADILAH </a:t>
            </a:r>
            <a:r>
              <a:rPr lang="en-US" sz="2000" b="1" dirty="0">
                <a:solidFill>
                  <a:prstClr val="black"/>
                </a:solidFill>
                <a:effectLst>
                  <a:glow rad="101600">
                    <a:prstClr val="white">
                      <a:alpha val="60000"/>
                    </a:prstClr>
                  </a:glow>
                </a:effectLst>
                <a:cs typeface="Arial" charset="0"/>
              </a:rPr>
              <a:t>INSAN BAIK, BUDIMAN DAN SOLEH DENGAN MENGHAYATI PRINSIP² BERIKUT</a:t>
            </a:r>
            <a:r>
              <a:rPr lang="en-US" sz="2000"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a</a:t>
            </a:r>
            <a:r>
              <a:rPr lang="en-US" b="1" dirty="0">
                <a:solidFill>
                  <a:prstClr val="black"/>
                </a:solidFill>
                <a:effectLst>
                  <a:glow rad="101600">
                    <a:prstClr val="white">
                      <a:alpha val="60000"/>
                    </a:prstClr>
                  </a:glow>
                </a:effectLst>
                <a:cs typeface="Arial" charset="0"/>
              </a:rPr>
              <a:t>. IKHLAS </a:t>
            </a:r>
            <a:endParaRPr lang="en-US" b="1" dirty="0" smtClean="0">
              <a:solidFill>
                <a:prstClr val="black"/>
              </a:solidFill>
              <a:effectLst>
                <a:glow rad="101600">
                  <a:prstClr val="white">
                    <a:alpha val="60000"/>
                  </a:prstClr>
                </a:glow>
              </a:effectLst>
              <a:cs typeface="Arial" charset="0"/>
            </a:endParaRP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b</a:t>
            </a:r>
            <a:r>
              <a:rPr lang="en-US" b="1" dirty="0">
                <a:solidFill>
                  <a:prstClr val="black"/>
                </a:solidFill>
                <a:effectLst>
                  <a:glow rad="101600">
                    <a:prstClr val="white">
                      <a:alpha val="60000"/>
                    </a:prstClr>
                  </a:glow>
                </a:effectLst>
                <a:cs typeface="Arial" charset="0"/>
              </a:rPr>
              <a:t>. QONA'AH (BERSYUKUR DAN REDHA DENGAN KETENTUAN ALLAH</a:t>
            </a:r>
            <a:r>
              <a:rPr lang="en-US"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c</a:t>
            </a:r>
            <a:r>
              <a:rPr lang="en-US" b="1" dirty="0">
                <a:solidFill>
                  <a:prstClr val="black"/>
                </a:solidFill>
                <a:effectLst>
                  <a:glow rad="101600">
                    <a:prstClr val="white">
                      <a:alpha val="60000"/>
                    </a:prstClr>
                  </a:glow>
                </a:effectLst>
                <a:cs typeface="Arial" charset="0"/>
              </a:rPr>
              <a:t>. SENTIASA INGAT MATI</a:t>
            </a:r>
            <a:r>
              <a:rPr lang="en-US" b="1" dirty="0" smtClean="0">
                <a:solidFill>
                  <a:prstClr val="black"/>
                </a:solidFill>
                <a:effectLst>
                  <a:glow rad="101600">
                    <a:prstClr val="white">
                      <a:alpha val="60000"/>
                    </a:prstClr>
                  </a:glow>
                </a:effectLst>
                <a:cs typeface="Arial" charset="0"/>
              </a:rPr>
              <a:t>.</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d</a:t>
            </a:r>
            <a:r>
              <a:rPr lang="en-US" b="1" dirty="0">
                <a:solidFill>
                  <a:prstClr val="black"/>
                </a:solidFill>
                <a:effectLst>
                  <a:glow rad="101600">
                    <a:prstClr val="white">
                      <a:alpha val="60000"/>
                    </a:prstClr>
                  </a:glow>
                </a:effectLst>
                <a:cs typeface="Arial" charset="0"/>
              </a:rPr>
              <a:t>. ISTIQOMAH MEMATUHI SYARA'</a:t>
            </a:r>
            <a:endParaRPr lang="en-US" sz="500" b="1" dirty="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201861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675125"/>
            <a:ext cx="8572560" cy="1631216"/>
          </a:xfrm>
          <a:prstGeom prst="rect">
            <a:avLst/>
          </a:prstGeom>
          <a:solidFill>
            <a:srgbClr val="990000">
              <a:alpha val="11000"/>
            </a:srgb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EG"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a:t>
            </a:r>
          </a:p>
        </p:txBody>
      </p:sp>
      <p:sp>
        <p:nvSpPr>
          <p:cNvPr id="4" name="TextBox 3"/>
          <p:cNvSpPr txBox="1"/>
          <p:nvPr/>
        </p:nvSpPr>
        <p:spPr>
          <a:xfrm>
            <a:off x="457200" y="4098429"/>
            <a:ext cx="8286808" cy="169277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65373"/>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51564"/>
            <a:ext cx="9144000" cy="1569660"/>
          </a:xfrm>
          <a:prstGeom prst="rect">
            <a:avLst/>
          </a:prstGeom>
          <a:solidFill>
            <a:srgbClr val="990000">
              <a:alpha val="15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وَالْتَزِمُوْا فِيْ سَيْرِكُمْ إِلَى اللهِ بِالْعَمَلِ الصَّالِحِ، تَكُوْنُوْا أَبْرَارًا وَسُعَدَاءَ فِيْ نَعِيْمِ الدَّارَيْن.</a:t>
            </a:r>
          </a:p>
        </p:txBody>
      </p:sp>
      <p:sp>
        <p:nvSpPr>
          <p:cNvPr id="5" name="TextBox 4"/>
          <p:cNvSpPr txBox="1"/>
          <p:nvPr/>
        </p:nvSpPr>
        <p:spPr>
          <a:xfrm>
            <a:off x="228600" y="3812500"/>
            <a:ext cx="8610600" cy="2893100"/>
          </a:xfrm>
          <a:prstGeom prst="rect">
            <a:avLst/>
          </a:prstGeom>
          <a:noFill/>
          <a:ln w="9525">
            <a:noFill/>
          </a:ln>
        </p:spPr>
        <p:txBody>
          <a:bodyPr wrap="square">
            <a:spAutoFit/>
          </a:bodyPr>
          <a:lstStyle/>
          <a:p>
            <a:pPr algn="ctr" fontAlgn="auto">
              <a:spcBef>
                <a:spcPts val="0"/>
              </a:spcBef>
              <a:spcAft>
                <a:spcPts val="0"/>
              </a:spcAft>
              <a:defRPr/>
            </a:pP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perjalanan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menuju</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beriltizam</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soleh</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termasuk</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golongan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baik-baik</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kebahagiaan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478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28420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15617" y="1988840"/>
            <a:ext cx="7807212" cy="1152128"/>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Insan </a:t>
            </a:r>
            <a:r>
              <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beriman yang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tunaikan </a:t>
            </a:r>
            <a:r>
              <a:rPr lang="sv-SE"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tanggungjawab kepada Allah dan terhadap </a:t>
            </a:r>
            <a:r>
              <a:rPr lang="sv-SE"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hamba-hambaNya</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ight Arrow 4"/>
          <p:cNvSpPr/>
          <p:nvPr/>
        </p:nvSpPr>
        <p:spPr>
          <a:xfrm>
            <a:off x="287324" y="763766"/>
            <a:ext cx="2259360" cy="1306478"/>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defRPr/>
            </a:pP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الأَبْر</a:t>
            </a:r>
            <a:r>
              <a:rPr lang="ar-EG"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ار</a:t>
            </a:r>
            <a:endParaRPr lang="en-US" sz="44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7" name="Rounded Rectangle 6"/>
          <p:cNvSpPr/>
          <p:nvPr/>
        </p:nvSpPr>
        <p:spPr>
          <a:xfrm>
            <a:off x="1115617" y="3429000"/>
            <a:ext cx="7827218" cy="1080120"/>
          </a:xfrm>
          <a:prstGeom prst="roundRect">
            <a:avLst>
              <a:gd name="adj" fmla="val 0"/>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baiki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tingkatkan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kualiti</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amalan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zahir</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p>
        </p:txBody>
      </p:sp>
      <p:sp>
        <p:nvSpPr>
          <p:cNvPr id="8" name="Rounded Rectangle 7"/>
          <p:cNvSpPr/>
          <p:nvPr/>
        </p:nvSpPr>
        <p:spPr>
          <a:xfrm>
            <a:off x="1082212" y="4797152"/>
            <a:ext cx="7827218" cy="1080120"/>
          </a:xfrm>
          <a:prstGeom prst="roundRect">
            <a:avLst>
              <a:gd name="adj" fmla="val 0"/>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fi-FI"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Tegas </a:t>
            </a:r>
            <a:r>
              <a:rPr lang="fi-FI"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 melaksanakan perintah Allah </a:t>
            </a:r>
            <a:endParaRPr lang="fi-FI"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fi-FI"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 </a:t>
            </a:r>
            <a:r>
              <a:rPr lang="fi-FI"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a:t>
            </a:r>
            <a:r>
              <a:rPr lang="fi-FI"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076674"/>
            <a:ext cx="9144000" cy="923330"/>
          </a:xfrm>
          <a:prstGeom prst="rect">
            <a:avLst/>
          </a:prstGeom>
          <a:solidFill>
            <a:schemeClr val="tx1">
              <a:alpha val="32000"/>
            </a:schemeClr>
          </a:solidFill>
        </p:spPr>
        <p:txBody>
          <a:bodyPr wrap="square">
            <a:spAutoFit/>
          </a:bodyPr>
          <a:lstStyle/>
          <a:p>
            <a:pPr algn="ct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إِنَّ الْأَبْرَارَ لَفِي نَعِيمٍ</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4" name="Rectangle 1"/>
          <p:cNvSpPr>
            <a:spLocks noChangeArrowheads="1"/>
          </p:cNvSpPr>
          <p:nvPr/>
        </p:nvSpPr>
        <p:spPr bwMode="auto">
          <a:xfrm>
            <a:off x="152400" y="4648200"/>
            <a:ext cx="8763000" cy="1200329"/>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 orang yang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berbuat baik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tetap berada di dalam kehidupan yang bahagia dan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penuh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nikmat.”</a:t>
            </a:r>
            <a:endParaRPr kumimoji="0" lang="ms-MY" sz="2400" b="0"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ound Diagonal Corner Rectangle 4"/>
          <p:cNvSpPr/>
          <p:nvPr/>
        </p:nvSpPr>
        <p:spPr>
          <a:xfrm>
            <a:off x="251520" y="216528"/>
            <a:ext cx="8496944" cy="924042"/>
          </a:xfrm>
          <a:prstGeom prst="round2DiagRect">
            <a:avLst>
              <a:gd name="adj1" fmla="val 14211"/>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Mutaffifin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22</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 y="1"/>
            <a:ext cx="91427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4" y="0"/>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tertarik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menikmati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kebahagiaan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depan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27495" y="4056856"/>
            <a:ext cx="8889009" cy="1244352"/>
          </a:xfrm>
          <a:prstGeom prst="roundRect">
            <a:avLst>
              <a:gd name="adj" fmla="val 0"/>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Adakah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para isteri Nabi memilih Baginda s.a.w sebagai suami kerana percaya kenikmatan dan kebahagiaan hidup di dunia bukan milik mereka?</a:t>
            </a:r>
          </a:p>
        </p:txBody>
      </p:sp>
      <p:sp>
        <p:nvSpPr>
          <p:cNvPr id="5" name="Rounded Rectangle 4"/>
          <p:cNvSpPr/>
          <p:nvPr/>
        </p:nvSpPr>
        <p:spPr>
          <a:xfrm>
            <a:off x="107503" y="5437584"/>
            <a:ext cx="8889009" cy="1303784"/>
          </a:xfrm>
          <a:prstGeom prst="roundRect">
            <a:avLst>
              <a:gd name="adj" fmla="val 0"/>
            </a:avLst>
          </a:prstGeom>
          <a:solidFill>
            <a:schemeClr val="accent2"/>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Adakah Nabi Yusof a.s redha dipenjara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menikmati kehidupan penuh lamunan indah bersama permaisuri cantik jelita</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107502" y="2760712"/>
            <a:ext cx="8889009" cy="1172344"/>
          </a:xfrm>
          <a:prstGeom prst="roundRect">
            <a:avLst>
              <a:gd name="adj" fmla="val 0"/>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Adakah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perlu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memilih hidup yang hambar tanpa menikmati kebahagiaan atau keselesaan hidup</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2699792" y="1484784"/>
            <a:ext cx="6264696" cy="1152128"/>
          </a:xfrm>
          <a:prstGeom prst="roundRect">
            <a:avLst>
              <a:gd name="adj" fmla="val 0"/>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Adakah </a:t>
            </a:r>
            <a:r>
              <a:rPr lang="sv-SE"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orang </a:t>
            </a:r>
            <a:r>
              <a:rPr lang="sv-SE"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beriman dan bertakwa dihalang daripada menikmati kebahagiaan di dunia?  </a:t>
            </a:r>
          </a:p>
        </p:txBody>
      </p:sp>
      <p:sp>
        <p:nvSpPr>
          <p:cNvPr id="8" name="Explosion 2 7"/>
          <p:cNvSpPr/>
          <p:nvPr/>
        </p:nvSpPr>
        <p:spPr>
          <a:xfrm rot="21017790">
            <a:off x="-246331" y="1053959"/>
            <a:ext cx="3924844" cy="1261209"/>
          </a:xfrm>
          <a:prstGeom prst="irregularSeal2">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Persoalan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000" dirty="0"/>
          </a:p>
        </p:txBody>
      </p:sp>
    </p:spTree>
    <p:extLst>
      <p:ext uri="{BB962C8B-B14F-4D97-AF65-F5344CB8AC3E}">
        <p14:creationId xmlns:p14="http://schemas.microsoft.com/office/powerpoint/2010/main" val="613939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1660</Words>
  <Application>Microsoft Office PowerPoint</Application>
  <PresentationFormat>On-screen Show (4:3)</PresentationFormat>
  <Paragraphs>144</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14</cp:revision>
  <dcterms:created xsi:type="dcterms:W3CDTF">2019-12-11T07:29:53Z</dcterms:created>
  <dcterms:modified xsi:type="dcterms:W3CDTF">2019-12-26T08:39:26Z</dcterms:modified>
</cp:coreProperties>
</file>